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23"/>
    <p:restoredTop sz="94662"/>
  </p:normalViewPr>
  <p:slideViewPr>
    <p:cSldViewPr snapToGrid="0">
      <p:cViewPr varScale="1">
        <p:scale>
          <a:sx n="74" d="100"/>
          <a:sy n="74" d="100"/>
        </p:scale>
        <p:origin x="2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BDC60-E348-2D4F-B1AC-10ADB1DE1F0B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147D-FBAC-2644-B524-72C118D89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6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147D-FBAC-2644-B524-72C118D893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B11C-C827-744E-BBCB-45D7A6348E0A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81C6-0DB9-CA4A-93C4-A8C0693F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4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B11C-C827-744E-BBCB-45D7A6348E0A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81C6-0DB9-CA4A-93C4-A8C0693F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7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B11C-C827-744E-BBCB-45D7A6348E0A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81C6-0DB9-CA4A-93C4-A8C0693F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7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B11C-C827-744E-BBCB-45D7A6348E0A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81C6-0DB9-CA4A-93C4-A8C0693F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2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B11C-C827-744E-BBCB-45D7A6348E0A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81C6-0DB9-CA4A-93C4-A8C0693F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B11C-C827-744E-BBCB-45D7A6348E0A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81C6-0DB9-CA4A-93C4-A8C0693F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6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B11C-C827-744E-BBCB-45D7A6348E0A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81C6-0DB9-CA4A-93C4-A8C0693F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7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B11C-C827-744E-BBCB-45D7A6348E0A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81C6-0DB9-CA4A-93C4-A8C0693F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6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B11C-C827-744E-BBCB-45D7A6348E0A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81C6-0DB9-CA4A-93C4-A8C0693F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0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B11C-C827-744E-BBCB-45D7A6348E0A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81C6-0DB9-CA4A-93C4-A8C0693F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6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B11C-C827-744E-BBCB-45D7A6348E0A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81C6-0DB9-CA4A-93C4-A8C0693F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6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3B11C-C827-744E-BBCB-45D7A6348E0A}" type="datetimeFigureOut">
              <a:rPr lang="en-US" smtClean="0"/>
              <a:t>10/31/25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681C6-0DB9-CA4A-93C4-A8C0693F8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3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aubucstrings.com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2D6D0D-ED45-015D-845B-06DD6DADF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68" y="3328203"/>
            <a:ext cx="2038288" cy="1887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BEDE66-86C7-9054-F370-34DB97AA5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72" y="9875"/>
            <a:ext cx="7414188" cy="15974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dirty="0" err="1">
                <a:solidFill>
                  <a:schemeClr val="accent2"/>
                </a:solidFill>
                <a:latin typeface="Reprise Stamp Std" panose="02000000000000000000" pitchFamily="2" charset="77"/>
              </a:rPr>
              <a:t>Naubuc</a:t>
            </a:r>
            <a:r>
              <a:rPr lang="en-US" sz="2400" dirty="0">
                <a:solidFill>
                  <a:schemeClr val="accent2"/>
                </a:solidFill>
                <a:latin typeface="Reprise Stamp Std" panose="02000000000000000000" pitchFamily="2" charset="77"/>
              </a:rPr>
              <a:t> Soaring Strings</a:t>
            </a:r>
            <a:br>
              <a:rPr lang="en-US" sz="2400" dirty="0">
                <a:latin typeface="Reprise Stamp Std" panose="02000000000000000000" pitchFamily="2" charset="77"/>
              </a:rPr>
            </a:br>
            <a:r>
              <a:rPr lang="en-US" sz="2800" b="1" dirty="0">
                <a:solidFill>
                  <a:schemeClr val="accent1"/>
                </a:solidFill>
                <a:latin typeface="Reprise Stamp Std" panose="02000000000000000000" pitchFamily="2" charset="77"/>
              </a:rPr>
              <a:t>WEEKLY Practice Record</a:t>
            </a:r>
            <a:br>
              <a:rPr lang="en-US" sz="2800" b="1" dirty="0">
                <a:latin typeface="Reprise Stamp Std" panose="02000000000000000000" pitchFamily="2" charset="77"/>
              </a:rPr>
            </a:br>
            <a:r>
              <a:rPr lang="en-US" sz="2400" b="1" dirty="0">
                <a:latin typeface="Reprise Stamp Std" panose="02000000000000000000" pitchFamily="2" charset="77"/>
              </a:rPr>
              <a:t>ALL Instruments - </a:t>
            </a:r>
            <a:r>
              <a:rPr lang="en-US" sz="2400" dirty="0">
                <a:latin typeface="Reprise Stamp Std" panose="02000000000000000000" pitchFamily="2" charset="77"/>
              </a:rPr>
              <a:t>Week 8 - </a:t>
            </a:r>
            <a:r>
              <a:rPr lang="en-US" sz="2400" b="1" dirty="0">
                <a:latin typeface="Reprise Stamp Std" panose="02000000000000000000" pitchFamily="2" charset="77"/>
              </a:rPr>
              <a:t>4</a:t>
            </a:r>
            <a:r>
              <a:rPr lang="en-US" sz="2400" b="1" baseline="30000" dirty="0">
                <a:latin typeface="Reprise Stamp Std" panose="02000000000000000000" pitchFamily="2" charset="77"/>
              </a:rPr>
              <a:t>th</a:t>
            </a:r>
            <a:r>
              <a:rPr lang="en-US" sz="2400" b="1" dirty="0">
                <a:latin typeface="Reprise Stamp Std" panose="02000000000000000000" pitchFamily="2" charset="77"/>
              </a:rPr>
              <a:t> Grade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931B-8949-68DF-8011-E39F1DCA4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982" y="1843223"/>
            <a:ext cx="6992894" cy="92084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en-US" sz="1600" b="1" dirty="0">
                <a:latin typeface="Hubballi" panose="02000000000000000000" pitchFamily="2" charset="77"/>
                <a:cs typeface="Hubballi" panose="02000000000000000000" pitchFamily="2" charset="77"/>
              </a:rPr>
              <a:t>Directions: </a:t>
            </a:r>
            <a:r>
              <a:rPr lang="en-US" sz="1400" dirty="0">
                <a:latin typeface="Hubballi" panose="02000000000000000000" pitchFamily="2" charset="77"/>
                <a:cs typeface="Hubballi" panose="02000000000000000000" pitchFamily="2" charset="77"/>
              </a:rPr>
              <a:t>Practice each assignment </a:t>
            </a:r>
            <a:r>
              <a:rPr lang="en-US" sz="1400" b="1" u="sng" dirty="0">
                <a:latin typeface="Hubballi" panose="02000000000000000000" pitchFamily="2" charset="77"/>
                <a:cs typeface="Hubballi" panose="02000000000000000000" pitchFamily="2" charset="77"/>
              </a:rPr>
              <a:t>5 times each week</a:t>
            </a:r>
            <a:r>
              <a:rPr lang="en-US" sz="1400" dirty="0">
                <a:latin typeface="Hubballi" panose="02000000000000000000" pitchFamily="2" charset="77"/>
                <a:cs typeface="Hubballi" panose="02000000000000000000" pitchFamily="2" charset="77"/>
              </a:rPr>
              <a:t>. Place a check mark in the box each day you complete your practice assignment. Make sure parent/guardian at home signs, and then turn in at your next lesson.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DDBB624-42CD-2BE6-43CD-7221AFDB2F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78" t="12130" r="29028" b="63997"/>
          <a:stretch/>
        </p:blipFill>
        <p:spPr bwMode="auto">
          <a:xfrm>
            <a:off x="6118939" y="56917"/>
            <a:ext cx="1263708" cy="1050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2AABAD-2394-58F0-F1B8-3F9EF1FAB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42000"/>
              </p:ext>
            </p:extLst>
          </p:nvPr>
        </p:nvGraphicFramePr>
        <p:xfrm>
          <a:off x="373982" y="3099561"/>
          <a:ext cx="6992894" cy="5741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9176">
                  <a:extLst>
                    <a:ext uri="{9D8B030D-6E8A-4147-A177-3AD203B41FA5}">
                      <a16:colId xmlns:a16="http://schemas.microsoft.com/office/drawing/2014/main" val="589721047"/>
                    </a:ext>
                  </a:extLst>
                </a:gridCol>
                <a:gridCol w="336884">
                  <a:extLst>
                    <a:ext uri="{9D8B030D-6E8A-4147-A177-3AD203B41FA5}">
                      <a16:colId xmlns:a16="http://schemas.microsoft.com/office/drawing/2014/main" val="3268128280"/>
                    </a:ext>
                  </a:extLst>
                </a:gridCol>
                <a:gridCol w="328863">
                  <a:extLst>
                    <a:ext uri="{9D8B030D-6E8A-4147-A177-3AD203B41FA5}">
                      <a16:colId xmlns:a16="http://schemas.microsoft.com/office/drawing/2014/main" val="3364895751"/>
                    </a:ext>
                  </a:extLst>
                </a:gridCol>
                <a:gridCol w="328863">
                  <a:extLst>
                    <a:ext uri="{9D8B030D-6E8A-4147-A177-3AD203B41FA5}">
                      <a16:colId xmlns:a16="http://schemas.microsoft.com/office/drawing/2014/main" val="3172549693"/>
                    </a:ext>
                  </a:extLst>
                </a:gridCol>
                <a:gridCol w="360948">
                  <a:extLst>
                    <a:ext uri="{9D8B030D-6E8A-4147-A177-3AD203B41FA5}">
                      <a16:colId xmlns:a16="http://schemas.microsoft.com/office/drawing/2014/main" val="1868984403"/>
                    </a:ext>
                  </a:extLst>
                </a:gridCol>
                <a:gridCol w="376989">
                  <a:extLst>
                    <a:ext uri="{9D8B030D-6E8A-4147-A177-3AD203B41FA5}">
                      <a16:colId xmlns:a16="http://schemas.microsoft.com/office/drawing/2014/main" val="2750673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583034429"/>
                    </a:ext>
                  </a:extLst>
                </a:gridCol>
                <a:gridCol w="316371">
                  <a:extLst>
                    <a:ext uri="{9D8B030D-6E8A-4147-A177-3AD203B41FA5}">
                      <a16:colId xmlns:a16="http://schemas.microsoft.com/office/drawing/2014/main" val="838657147"/>
                    </a:ext>
                  </a:extLst>
                </a:gridCol>
              </a:tblGrid>
              <a:tr h="34452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ubballi" panose="02000000000000000000" pitchFamily="2" charset="77"/>
                          <a:cs typeface="Hubballi" panose="02000000000000000000" pitchFamily="2" charset="77"/>
                        </a:rPr>
                        <a:t>Assignment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ubballi" panose="02000000000000000000" pitchFamily="2" charset="77"/>
                          <a:cs typeface="Hubballi" panose="02000000000000000000" pitchFamily="2" charset="77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ubballi" panose="02000000000000000000" pitchFamily="2" charset="77"/>
                          <a:cs typeface="Hubballi" panose="02000000000000000000" pitchFamily="2" charset="77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ubballi" panose="02000000000000000000" pitchFamily="2" charset="77"/>
                          <a:cs typeface="Hubballi" panose="02000000000000000000" pitchFamily="2" charset="77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ubballi" panose="02000000000000000000" pitchFamily="2" charset="77"/>
                          <a:cs typeface="Hubballi" panose="02000000000000000000" pitchFamily="2" charset="77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ubballi" panose="02000000000000000000" pitchFamily="2" charset="77"/>
                          <a:cs typeface="Hubballi" panose="02000000000000000000" pitchFamily="2" charset="77"/>
                        </a:rPr>
                        <a:t>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ubballi" panose="02000000000000000000" pitchFamily="2" charset="77"/>
                          <a:cs typeface="Hubballi" panose="02000000000000000000" pitchFamily="2" charset="77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Hubballi" panose="02000000000000000000" pitchFamily="2" charset="77"/>
                          <a:cs typeface="Hubballi" panose="02000000000000000000" pitchFamily="2" charset="77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262691"/>
                  </a:ext>
                </a:extLst>
              </a:tr>
              <a:tr h="181598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Hubballi" panose="02000000000000000000" pitchFamily="2" charset="77"/>
                          <a:cs typeface="Hubballi" panose="02000000000000000000" pitchFamily="2" charset="77"/>
                        </a:rPr>
                        <a:t>Ant Song (Review)</a:t>
                      </a:r>
                    </a:p>
                    <a:p>
                      <a:endParaRPr lang="en-US" sz="1400" b="1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  <a:p>
                      <a:pPr algn="just"/>
                      <a:r>
                        <a:rPr lang="en-US" sz="1200" dirty="0">
                          <a:latin typeface="Hubballi" panose="02000000000000000000" pitchFamily="2" charset="77"/>
                          <a:cs typeface="Hubballi" panose="02000000000000000000" pitchFamily="2" charset="77"/>
                        </a:rPr>
                        <a:t>Play the Ant Song with your bow. </a:t>
                      </a:r>
                    </a:p>
                    <a:p>
                      <a:pPr algn="just"/>
                      <a:r>
                        <a:rPr lang="en-US" sz="1200" dirty="0">
                          <a:latin typeface="Hubballi" panose="02000000000000000000" pitchFamily="2" charset="77"/>
                          <a:cs typeface="Hubballi" panose="02000000000000000000" pitchFamily="2" charset="77"/>
                        </a:rPr>
                        <a:t>Use your “Seesaws” to help play </a:t>
                      </a:r>
                    </a:p>
                    <a:p>
                      <a:pPr algn="just"/>
                      <a:r>
                        <a:rPr lang="en-US" sz="1200" dirty="0">
                          <a:latin typeface="Hubballi" panose="02000000000000000000" pitchFamily="2" charset="77"/>
                          <a:cs typeface="Hubballi" panose="02000000000000000000" pitchFamily="2" charset="77"/>
                        </a:rPr>
                        <a:t>on one string at a time.</a:t>
                      </a:r>
                    </a:p>
                    <a:p>
                      <a:pPr algn="just"/>
                      <a:endParaRPr lang="en-US" sz="1200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  <a:p>
                      <a:pPr algn="just"/>
                      <a:endParaRPr lang="en-US" sz="1200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  <a:p>
                      <a:pPr algn="just"/>
                      <a:endParaRPr lang="en-US" sz="1200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443668"/>
                  </a:ext>
                </a:extLst>
              </a:tr>
              <a:tr h="2072518">
                <a:tc>
                  <a:txBody>
                    <a:bodyPr/>
                    <a:lstStyle/>
                    <a:p>
                      <a:pPr marL="0" marR="0" lvl="0" indent="0" algn="just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halkboard" panose="03050602040202020205" pitchFamily="66" charset="77"/>
                        <a:cs typeface="Hubballi" panose="02000000000000000000" pitchFamily="2" charset="77"/>
                      </a:endParaRPr>
                    </a:p>
                    <a:p>
                      <a:pPr marL="0" marR="0" lvl="0" indent="0" algn="just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halkboard" panose="03050602040202020205" pitchFamily="66" charset="77"/>
                        <a:cs typeface="Hubballi" panose="02000000000000000000" pitchFamily="2" charset="77"/>
                      </a:endParaRPr>
                    </a:p>
                    <a:p>
                      <a:pPr marL="0" marR="0" lvl="0" indent="0" algn="just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halkboard" panose="03050602040202020205" pitchFamily="66" charset="77"/>
                        <a:cs typeface="Hubballi" panose="02000000000000000000" pitchFamily="2" charset="77"/>
                      </a:endParaRPr>
                    </a:p>
                    <a:p>
                      <a:pPr marL="0" marR="0" lvl="0" indent="0" algn="just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halkboard" panose="03050602040202020205" pitchFamily="66" charset="77"/>
                        <a:cs typeface="Hubballi" panose="02000000000000000000" pitchFamily="2" charset="77"/>
                      </a:endParaRPr>
                    </a:p>
                    <a:p>
                      <a:pPr marL="0" marR="0" lvl="0" indent="0" algn="just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halkboard" panose="03050602040202020205" pitchFamily="66" charset="77"/>
                        <a:cs typeface="Hubballi" panose="02000000000000000000" pitchFamily="2" charset="77"/>
                      </a:endParaRPr>
                    </a:p>
                    <a:p>
                      <a:pPr marL="0" marR="0" lvl="0" indent="0" algn="just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halkboard" panose="03050602040202020205" pitchFamily="66" charset="77"/>
                        <a:cs typeface="Hubballi" panose="02000000000000000000" pitchFamily="2" charset="77"/>
                      </a:endParaRPr>
                    </a:p>
                    <a:p>
                      <a:pPr marL="0" marR="0" lvl="0" indent="0" algn="just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halkboard" panose="03050602040202020205" pitchFamily="66" charset="77"/>
                        <a:cs typeface="Hubballi" panose="02000000000000000000" pitchFamily="2" charset="77"/>
                      </a:endParaRPr>
                    </a:p>
                    <a:p>
                      <a:pPr marL="0" marR="0" lvl="0" indent="0" algn="just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halkboard" panose="03050602040202020205" pitchFamily="66" charset="77"/>
                        <a:cs typeface="Hubballi" panose="02000000000000000000" pitchFamily="2" charset="77"/>
                      </a:endParaRPr>
                    </a:p>
                    <a:p>
                      <a:pPr marL="0" marR="0" lvl="0" indent="0" algn="just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halkboard" panose="03050602040202020205" pitchFamily="66" charset="77"/>
                        <a:cs typeface="Hubballi" panose="02000000000000000000" pitchFamily="2" charset="77"/>
                      </a:endParaRPr>
                    </a:p>
                    <a:p>
                      <a:pPr marL="0" marR="0" lvl="0" indent="0" algn="just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halkboard" panose="03050602040202020205" pitchFamily="66" charset="77"/>
                        <a:cs typeface="Hubballi" panose="02000000000000000000" pitchFamily="2" charset="77"/>
                      </a:endParaRPr>
                    </a:p>
                    <a:p>
                      <a:pPr marL="0" marR="0" lvl="0" indent="0" algn="just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halkboard" panose="03050602040202020205" pitchFamily="66" charset="77"/>
                        <a:cs typeface="Hubballi" panose="02000000000000000000" pitchFamily="2" charset="77"/>
                      </a:endParaRPr>
                    </a:p>
                    <a:p>
                      <a:pPr marL="0" marR="0" lvl="0" indent="0" algn="just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latin typeface="Chalkboard" panose="03050602040202020205" pitchFamily="66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122763"/>
                  </a:ext>
                </a:extLst>
              </a:tr>
              <a:tr h="1477794">
                <a:tc>
                  <a:txBody>
                    <a:bodyPr/>
                    <a:lstStyle/>
                    <a:p>
                      <a:endParaRPr lang="en-US" sz="1200" b="0" dirty="0">
                        <a:latin typeface="Hubballi" panose="02000000000000000000" pitchFamily="2" charset="77"/>
                        <a:cs typeface="Hubballi" panose="02000000000000000000" pitchFamily="2" charset="77"/>
                        <a:sym typeface="Wingdings" pitchFamily="2" charset="2"/>
                      </a:endParaRPr>
                    </a:p>
                    <a:p>
                      <a:endParaRPr lang="en-US" sz="1200" b="0" dirty="0">
                        <a:latin typeface="Hubballi" panose="02000000000000000000" pitchFamily="2" charset="77"/>
                        <a:cs typeface="Hubballi" panose="02000000000000000000" pitchFamily="2" charset="77"/>
                        <a:sym typeface="Wingdings" pitchFamily="2" charset="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ubballi" panose="02000000000000000000" pitchFamily="2" charset="77"/>
                        <a:cs typeface="Hubballi" panose="02000000000000000000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66341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A05C74F-B318-6A6D-D335-54858116E53E}"/>
              </a:ext>
            </a:extLst>
          </p:cNvPr>
          <p:cNvSpPr/>
          <p:nvPr/>
        </p:nvSpPr>
        <p:spPr>
          <a:xfrm>
            <a:off x="358212" y="3079220"/>
            <a:ext cx="7024435" cy="5731169"/>
          </a:xfrm>
          <a:prstGeom prst="rect">
            <a:avLst/>
          </a:prstGeom>
          <a:noFill/>
          <a:ln w="63500" cap="flat" cmpd="thickThin">
            <a:solidFill>
              <a:schemeClr val="accent6">
                <a:lumMod val="7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024435"/>
                      <a:gd name="connsiteY0" fmla="*/ 0 h 6259574"/>
                      <a:gd name="connsiteX1" fmla="*/ 515125 w 7024435"/>
                      <a:gd name="connsiteY1" fmla="*/ 0 h 6259574"/>
                      <a:gd name="connsiteX2" fmla="*/ 889762 w 7024435"/>
                      <a:gd name="connsiteY2" fmla="*/ 0 h 6259574"/>
                      <a:gd name="connsiteX3" fmla="*/ 1615620 w 7024435"/>
                      <a:gd name="connsiteY3" fmla="*/ 0 h 6259574"/>
                      <a:gd name="connsiteX4" fmla="*/ 2130745 w 7024435"/>
                      <a:gd name="connsiteY4" fmla="*/ 0 h 6259574"/>
                      <a:gd name="connsiteX5" fmla="*/ 2645871 w 7024435"/>
                      <a:gd name="connsiteY5" fmla="*/ 0 h 6259574"/>
                      <a:gd name="connsiteX6" fmla="*/ 3371729 w 7024435"/>
                      <a:gd name="connsiteY6" fmla="*/ 0 h 6259574"/>
                      <a:gd name="connsiteX7" fmla="*/ 3816610 w 7024435"/>
                      <a:gd name="connsiteY7" fmla="*/ 0 h 6259574"/>
                      <a:gd name="connsiteX8" fmla="*/ 4542468 w 7024435"/>
                      <a:gd name="connsiteY8" fmla="*/ 0 h 6259574"/>
                      <a:gd name="connsiteX9" fmla="*/ 5268326 w 7024435"/>
                      <a:gd name="connsiteY9" fmla="*/ 0 h 6259574"/>
                      <a:gd name="connsiteX10" fmla="*/ 5853696 w 7024435"/>
                      <a:gd name="connsiteY10" fmla="*/ 0 h 6259574"/>
                      <a:gd name="connsiteX11" fmla="*/ 7024435 w 7024435"/>
                      <a:gd name="connsiteY11" fmla="*/ 0 h 6259574"/>
                      <a:gd name="connsiteX12" fmla="*/ 7024435 w 7024435"/>
                      <a:gd name="connsiteY12" fmla="*/ 506456 h 6259574"/>
                      <a:gd name="connsiteX13" fmla="*/ 7024435 w 7024435"/>
                      <a:gd name="connsiteY13" fmla="*/ 887721 h 6259574"/>
                      <a:gd name="connsiteX14" fmla="*/ 7024435 w 7024435"/>
                      <a:gd name="connsiteY14" fmla="*/ 1456774 h 6259574"/>
                      <a:gd name="connsiteX15" fmla="*/ 7024435 w 7024435"/>
                      <a:gd name="connsiteY15" fmla="*/ 2025826 h 6259574"/>
                      <a:gd name="connsiteX16" fmla="*/ 7024435 w 7024435"/>
                      <a:gd name="connsiteY16" fmla="*/ 2594878 h 6259574"/>
                      <a:gd name="connsiteX17" fmla="*/ 7024435 w 7024435"/>
                      <a:gd name="connsiteY17" fmla="*/ 3226526 h 6259574"/>
                      <a:gd name="connsiteX18" fmla="*/ 7024435 w 7024435"/>
                      <a:gd name="connsiteY18" fmla="*/ 3858174 h 6259574"/>
                      <a:gd name="connsiteX19" fmla="*/ 7024435 w 7024435"/>
                      <a:gd name="connsiteY19" fmla="*/ 4489822 h 6259574"/>
                      <a:gd name="connsiteX20" fmla="*/ 7024435 w 7024435"/>
                      <a:gd name="connsiteY20" fmla="*/ 4871087 h 6259574"/>
                      <a:gd name="connsiteX21" fmla="*/ 7024435 w 7024435"/>
                      <a:gd name="connsiteY21" fmla="*/ 5314947 h 6259574"/>
                      <a:gd name="connsiteX22" fmla="*/ 7024435 w 7024435"/>
                      <a:gd name="connsiteY22" fmla="*/ 6259574 h 6259574"/>
                      <a:gd name="connsiteX23" fmla="*/ 6509310 w 7024435"/>
                      <a:gd name="connsiteY23" fmla="*/ 6259574 h 6259574"/>
                      <a:gd name="connsiteX24" fmla="*/ 5923940 w 7024435"/>
                      <a:gd name="connsiteY24" fmla="*/ 6259574 h 6259574"/>
                      <a:gd name="connsiteX25" fmla="*/ 5549304 w 7024435"/>
                      <a:gd name="connsiteY25" fmla="*/ 6259574 h 6259574"/>
                      <a:gd name="connsiteX26" fmla="*/ 5174667 w 7024435"/>
                      <a:gd name="connsiteY26" fmla="*/ 6259574 h 6259574"/>
                      <a:gd name="connsiteX27" fmla="*/ 4589298 w 7024435"/>
                      <a:gd name="connsiteY27" fmla="*/ 6259574 h 6259574"/>
                      <a:gd name="connsiteX28" fmla="*/ 4144417 w 7024435"/>
                      <a:gd name="connsiteY28" fmla="*/ 6259574 h 6259574"/>
                      <a:gd name="connsiteX29" fmla="*/ 3488803 w 7024435"/>
                      <a:gd name="connsiteY29" fmla="*/ 6259574 h 6259574"/>
                      <a:gd name="connsiteX30" fmla="*/ 3043922 w 7024435"/>
                      <a:gd name="connsiteY30" fmla="*/ 6259574 h 6259574"/>
                      <a:gd name="connsiteX31" fmla="*/ 2388308 w 7024435"/>
                      <a:gd name="connsiteY31" fmla="*/ 6259574 h 6259574"/>
                      <a:gd name="connsiteX32" fmla="*/ 2013671 w 7024435"/>
                      <a:gd name="connsiteY32" fmla="*/ 6259574 h 6259574"/>
                      <a:gd name="connsiteX33" fmla="*/ 1358057 w 7024435"/>
                      <a:gd name="connsiteY33" fmla="*/ 6259574 h 6259574"/>
                      <a:gd name="connsiteX34" fmla="*/ 913177 w 7024435"/>
                      <a:gd name="connsiteY34" fmla="*/ 6259574 h 6259574"/>
                      <a:gd name="connsiteX35" fmla="*/ 538540 w 7024435"/>
                      <a:gd name="connsiteY35" fmla="*/ 6259574 h 6259574"/>
                      <a:gd name="connsiteX36" fmla="*/ 0 w 7024435"/>
                      <a:gd name="connsiteY36" fmla="*/ 6259574 h 6259574"/>
                      <a:gd name="connsiteX37" fmla="*/ 0 w 7024435"/>
                      <a:gd name="connsiteY37" fmla="*/ 5627926 h 6259574"/>
                      <a:gd name="connsiteX38" fmla="*/ 0 w 7024435"/>
                      <a:gd name="connsiteY38" fmla="*/ 5184065 h 6259574"/>
                      <a:gd name="connsiteX39" fmla="*/ 0 w 7024435"/>
                      <a:gd name="connsiteY39" fmla="*/ 4802800 h 6259574"/>
                      <a:gd name="connsiteX40" fmla="*/ 0 w 7024435"/>
                      <a:gd name="connsiteY40" fmla="*/ 4421535 h 6259574"/>
                      <a:gd name="connsiteX41" fmla="*/ 0 w 7024435"/>
                      <a:gd name="connsiteY41" fmla="*/ 3789888 h 6259574"/>
                      <a:gd name="connsiteX42" fmla="*/ 0 w 7024435"/>
                      <a:gd name="connsiteY42" fmla="*/ 3408623 h 6259574"/>
                      <a:gd name="connsiteX43" fmla="*/ 0 w 7024435"/>
                      <a:gd name="connsiteY43" fmla="*/ 2839570 h 6259574"/>
                      <a:gd name="connsiteX44" fmla="*/ 0 w 7024435"/>
                      <a:gd name="connsiteY44" fmla="*/ 2395710 h 6259574"/>
                      <a:gd name="connsiteX45" fmla="*/ 0 w 7024435"/>
                      <a:gd name="connsiteY45" fmla="*/ 1826658 h 6259574"/>
                      <a:gd name="connsiteX46" fmla="*/ 0 w 7024435"/>
                      <a:gd name="connsiteY46" fmla="*/ 1257605 h 6259574"/>
                      <a:gd name="connsiteX47" fmla="*/ 0 w 7024435"/>
                      <a:gd name="connsiteY47" fmla="*/ 688553 h 6259574"/>
                      <a:gd name="connsiteX48" fmla="*/ 0 w 7024435"/>
                      <a:gd name="connsiteY48" fmla="*/ 0 h 6259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7024435" h="6259574" extrusionOk="0">
                        <a:moveTo>
                          <a:pt x="0" y="0"/>
                        </a:moveTo>
                        <a:cubicBezTo>
                          <a:pt x="107821" y="-54688"/>
                          <a:pt x="276403" y="50777"/>
                          <a:pt x="515125" y="0"/>
                        </a:cubicBezTo>
                        <a:cubicBezTo>
                          <a:pt x="753848" y="-50777"/>
                          <a:pt x="751371" y="35811"/>
                          <a:pt x="889762" y="0"/>
                        </a:cubicBezTo>
                        <a:cubicBezTo>
                          <a:pt x="1028153" y="-35811"/>
                          <a:pt x="1344297" y="35452"/>
                          <a:pt x="1615620" y="0"/>
                        </a:cubicBezTo>
                        <a:cubicBezTo>
                          <a:pt x="1886943" y="-35452"/>
                          <a:pt x="1893519" y="57633"/>
                          <a:pt x="2130745" y="0"/>
                        </a:cubicBezTo>
                        <a:cubicBezTo>
                          <a:pt x="2367972" y="-57633"/>
                          <a:pt x="2418899" y="17353"/>
                          <a:pt x="2645871" y="0"/>
                        </a:cubicBezTo>
                        <a:cubicBezTo>
                          <a:pt x="2872843" y="-17353"/>
                          <a:pt x="3050174" y="24705"/>
                          <a:pt x="3371729" y="0"/>
                        </a:cubicBezTo>
                        <a:cubicBezTo>
                          <a:pt x="3693284" y="-24705"/>
                          <a:pt x="3665203" y="35600"/>
                          <a:pt x="3816610" y="0"/>
                        </a:cubicBezTo>
                        <a:cubicBezTo>
                          <a:pt x="3968017" y="-35600"/>
                          <a:pt x="4211774" y="85267"/>
                          <a:pt x="4542468" y="0"/>
                        </a:cubicBezTo>
                        <a:cubicBezTo>
                          <a:pt x="4873162" y="-85267"/>
                          <a:pt x="4972448" y="21035"/>
                          <a:pt x="5268326" y="0"/>
                        </a:cubicBezTo>
                        <a:cubicBezTo>
                          <a:pt x="5564204" y="-21035"/>
                          <a:pt x="5719235" y="58556"/>
                          <a:pt x="5853696" y="0"/>
                        </a:cubicBezTo>
                        <a:cubicBezTo>
                          <a:pt x="5988157" y="-58556"/>
                          <a:pt x="6666486" y="9808"/>
                          <a:pt x="7024435" y="0"/>
                        </a:cubicBezTo>
                        <a:cubicBezTo>
                          <a:pt x="7029009" y="185627"/>
                          <a:pt x="7008126" y="374981"/>
                          <a:pt x="7024435" y="506456"/>
                        </a:cubicBezTo>
                        <a:cubicBezTo>
                          <a:pt x="7040744" y="637931"/>
                          <a:pt x="6998322" y="751845"/>
                          <a:pt x="7024435" y="887721"/>
                        </a:cubicBezTo>
                        <a:cubicBezTo>
                          <a:pt x="7050548" y="1023597"/>
                          <a:pt x="6982900" y="1213496"/>
                          <a:pt x="7024435" y="1456774"/>
                        </a:cubicBezTo>
                        <a:cubicBezTo>
                          <a:pt x="7065970" y="1700052"/>
                          <a:pt x="7017180" y="1771847"/>
                          <a:pt x="7024435" y="2025826"/>
                        </a:cubicBezTo>
                        <a:cubicBezTo>
                          <a:pt x="7031690" y="2279805"/>
                          <a:pt x="7019183" y="2315646"/>
                          <a:pt x="7024435" y="2594878"/>
                        </a:cubicBezTo>
                        <a:cubicBezTo>
                          <a:pt x="7029687" y="2874110"/>
                          <a:pt x="6993563" y="3077053"/>
                          <a:pt x="7024435" y="3226526"/>
                        </a:cubicBezTo>
                        <a:cubicBezTo>
                          <a:pt x="7055307" y="3375999"/>
                          <a:pt x="6974594" y="3631876"/>
                          <a:pt x="7024435" y="3858174"/>
                        </a:cubicBezTo>
                        <a:cubicBezTo>
                          <a:pt x="7074276" y="4084472"/>
                          <a:pt x="7001356" y="4206569"/>
                          <a:pt x="7024435" y="4489822"/>
                        </a:cubicBezTo>
                        <a:cubicBezTo>
                          <a:pt x="7047514" y="4773075"/>
                          <a:pt x="6980721" y="4727293"/>
                          <a:pt x="7024435" y="4871087"/>
                        </a:cubicBezTo>
                        <a:cubicBezTo>
                          <a:pt x="7068149" y="5014882"/>
                          <a:pt x="6994552" y="5211862"/>
                          <a:pt x="7024435" y="5314947"/>
                        </a:cubicBezTo>
                        <a:cubicBezTo>
                          <a:pt x="7054318" y="5418032"/>
                          <a:pt x="6933881" y="6006898"/>
                          <a:pt x="7024435" y="6259574"/>
                        </a:cubicBezTo>
                        <a:cubicBezTo>
                          <a:pt x="6815400" y="6267097"/>
                          <a:pt x="6718159" y="6235916"/>
                          <a:pt x="6509310" y="6259574"/>
                        </a:cubicBezTo>
                        <a:cubicBezTo>
                          <a:pt x="6300462" y="6283232"/>
                          <a:pt x="6097589" y="6199319"/>
                          <a:pt x="5923940" y="6259574"/>
                        </a:cubicBezTo>
                        <a:cubicBezTo>
                          <a:pt x="5750291" y="6319829"/>
                          <a:pt x="5685339" y="6248226"/>
                          <a:pt x="5549304" y="6259574"/>
                        </a:cubicBezTo>
                        <a:cubicBezTo>
                          <a:pt x="5413269" y="6270922"/>
                          <a:pt x="5293761" y="6227874"/>
                          <a:pt x="5174667" y="6259574"/>
                        </a:cubicBezTo>
                        <a:cubicBezTo>
                          <a:pt x="5055573" y="6291274"/>
                          <a:pt x="4805333" y="6189551"/>
                          <a:pt x="4589298" y="6259574"/>
                        </a:cubicBezTo>
                        <a:cubicBezTo>
                          <a:pt x="4373263" y="6329597"/>
                          <a:pt x="4339218" y="6240180"/>
                          <a:pt x="4144417" y="6259574"/>
                        </a:cubicBezTo>
                        <a:cubicBezTo>
                          <a:pt x="3949616" y="6278968"/>
                          <a:pt x="3682182" y="6235093"/>
                          <a:pt x="3488803" y="6259574"/>
                        </a:cubicBezTo>
                        <a:cubicBezTo>
                          <a:pt x="3295424" y="6284055"/>
                          <a:pt x="3246975" y="6258107"/>
                          <a:pt x="3043922" y="6259574"/>
                        </a:cubicBezTo>
                        <a:cubicBezTo>
                          <a:pt x="2840869" y="6261041"/>
                          <a:pt x="2619916" y="6206572"/>
                          <a:pt x="2388308" y="6259574"/>
                        </a:cubicBezTo>
                        <a:cubicBezTo>
                          <a:pt x="2156700" y="6312576"/>
                          <a:pt x="2112791" y="6221570"/>
                          <a:pt x="2013671" y="6259574"/>
                        </a:cubicBezTo>
                        <a:cubicBezTo>
                          <a:pt x="1914551" y="6297578"/>
                          <a:pt x="1489980" y="6253926"/>
                          <a:pt x="1358057" y="6259574"/>
                        </a:cubicBezTo>
                        <a:cubicBezTo>
                          <a:pt x="1226134" y="6265222"/>
                          <a:pt x="1103133" y="6247773"/>
                          <a:pt x="913177" y="6259574"/>
                        </a:cubicBezTo>
                        <a:cubicBezTo>
                          <a:pt x="723221" y="6271375"/>
                          <a:pt x="694564" y="6244429"/>
                          <a:pt x="538540" y="6259574"/>
                        </a:cubicBezTo>
                        <a:cubicBezTo>
                          <a:pt x="382516" y="6274719"/>
                          <a:pt x="169500" y="6256962"/>
                          <a:pt x="0" y="6259574"/>
                        </a:cubicBezTo>
                        <a:cubicBezTo>
                          <a:pt x="-64504" y="6104612"/>
                          <a:pt x="43277" y="5827897"/>
                          <a:pt x="0" y="5627926"/>
                        </a:cubicBezTo>
                        <a:cubicBezTo>
                          <a:pt x="-43277" y="5427955"/>
                          <a:pt x="16214" y="5273064"/>
                          <a:pt x="0" y="5184065"/>
                        </a:cubicBezTo>
                        <a:cubicBezTo>
                          <a:pt x="-16214" y="5095066"/>
                          <a:pt x="17190" y="4974342"/>
                          <a:pt x="0" y="4802800"/>
                        </a:cubicBezTo>
                        <a:cubicBezTo>
                          <a:pt x="-17190" y="4631259"/>
                          <a:pt x="17873" y="4602101"/>
                          <a:pt x="0" y="4421535"/>
                        </a:cubicBezTo>
                        <a:cubicBezTo>
                          <a:pt x="-17873" y="4240969"/>
                          <a:pt x="39131" y="3958257"/>
                          <a:pt x="0" y="3789888"/>
                        </a:cubicBezTo>
                        <a:cubicBezTo>
                          <a:pt x="-39131" y="3621519"/>
                          <a:pt x="17101" y="3573599"/>
                          <a:pt x="0" y="3408623"/>
                        </a:cubicBezTo>
                        <a:cubicBezTo>
                          <a:pt x="-17101" y="3243647"/>
                          <a:pt x="41836" y="3064803"/>
                          <a:pt x="0" y="2839570"/>
                        </a:cubicBezTo>
                        <a:cubicBezTo>
                          <a:pt x="-41836" y="2614337"/>
                          <a:pt x="20433" y="2490097"/>
                          <a:pt x="0" y="2395710"/>
                        </a:cubicBezTo>
                        <a:cubicBezTo>
                          <a:pt x="-20433" y="2301323"/>
                          <a:pt x="20651" y="1997259"/>
                          <a:pt x="0" y="1826658"/>
                        </a:cubicBezTo>
                        <a:cubicBezTo>
                          <a:pt x="-20651" y="1656057"/>
                          <a:pt x="23481" y="1470730"/>
                          <a:pt x="0" y="1257605"/>
                        </a:cubicBezTo>
                        <a:cubicBezTo>
                          <a:pt x="-23481" y="1044480"/>
                          <a:pt x="45659" y="918345"/>
                          <a:pt x="0" y="688553"/>
                        </a:cubicBezTo>
                        <a:cubicBezTo>
                          <a:pt x="-45659" y="458761"/>
                          <a:pt x="71110" y="26507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A4E98E-15DA-FFC6-4D6B-160B7C6C3DD9}"/>
              </a:ext>
            </a:extLst>
          </p:cNvPr>
          <p:cNvSpPr txBox="1">
            <a:spLocks/>
          </p:cNvSpPr>
          <p:nvPr/>
        </p:nvSpPr>
        <p:spPr>
          <a:xfrm>
            <a:off x="188972" y="9340913"/>
            <a:ext cx="7640578" cy="1243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sz="1600" b="1" dirty="0">
                <a:latin typeface="Hubballi" panose="02000000000000000000" pitchFamily="2" charset="77"/>
                <a:cs typeface="Hubballi" panose="02000000000000000000" pitchFamily="2" charset="77"/>
              </a:rPr>
              <a:t>Your Name:_____________________  Parent/Guardian Signature:_______________ </a:t>
            </a:r>
            <a:endParaRPr lang="en-US" sz="1600" dirty="0">
              <a:latin typeface="Hubballi" panose="02000000000000000000" pitchFamily="2" charset="77"/>
              <a:cs typeface="Hubballi" panose="02000000000000000000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63E601-7895-89C8-0846-FF2E12429FB8}"/>
              </a:ext>
            </a:extLst>
          </p:cNvPr>
          <p:cNvSpPr txBox="1"/>
          <p:nvPr/>
        </p:nvSpPr>
        <p:spPr>
          <a:xfrm>
            <a:off x="373982" y="5530452"/>
            <a:ext cx="4558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bballi" panose="02000000000000000000" pitchFamily="2" charset="77"/>
                <a:ea typeface="+mn-ea"/>
                <a:cs typeface="Hubballi" panose="02000000000000000000" pitchFamily="2" charset="77"/>
              </a:rPr>
              <a:t>Essential Elements Page 6 and 7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bballi" panose="02000000000000000000" pitchFamily="2" charset="77"/>
                <a:ea typeface="+mn-ea"/>
                <a:cs typeface="Hubballi" panose="02000000000000000000" pitchFamily="2" charset="77"/>
              </a:rPr>
            </a:b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bballi" panose="02000000000000000000" pitchFamily="2" charset="77"/>
              <a:ea typeface="+mn-ea"/>
              <a:cs typeface="Hubballi" panose="02000000000000000000" pitchFamily="2" charset="77"/>
            </a:endParaRPr>
          </a:p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Hubballi" panose="02000000000000000000" pitchFamily="2" charset="77"/>
                <a:cs typeface="Hubballi" panose="02000000000000000000" pitchFamily="2" charset="77"/>
              </a:rPr>
              <a:t>Practice page 6 and 7 in your Essential Elements book pizzicato (plucking).</a:t>
            </a:r>
          </a:p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  <a:latin typeface="Hubballi" panose="02000000000000000000" pitchFamily="2" charset="77"/>
              <a:cs typeface="Hubballi" panose="02000000000000000000" pitchFamily="2" charset="77"/>
            </a:endParaRPr>
          </a:p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Hubballi" panose="02000000000000000000" pitchFamily="2" charset="77"/>
                <a:cs typeface="Hubballi" panose="02000000000000000000" pitchFamily="2" charset="77"/>
              </a:rPr>
              <a:t>Use the video “Adding Fingers to the Strings” on </a:t>
            </a:r>
            <a:r>
              <a:rPr lang="en-US" sz="1200" dirty="0">
                <a:solidFill>
                  <a:prstClr val="black"/>
                </a:solidFill>
                <a:latin typeface="Hubballi" panose="02000000000000000000" pitchFamily="2" charset="77"/>
                <a:cs typeface="Hubballi" panose="02000000000000000000" pitchFamily="2" charset="77"/>
                <a:hlinkClick r:id="rId6"/>
              </a:rPr>
              <a:t>www.naubucstrings.com</a:t>
            </a:r>
            <a:r>
              <a:rPr lang="en-US" sz="1200" dirty="0">
                <a:solidFill>
                  <a:prstClr val="black"/>
                </a:solidFill>
                <a:latin typeface="Hubballi" panose="02000000000000000000" pitchFamily="2" charset="77"/>
                <a:cs typeface="Hubballi" panose="02000000000000000000" pitchFamily="2" charset="77"/>
              </a:rPr>
              <a:t> and the code at the top of page 6 to help!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FB552-45EF-594E-6F39-370CFFA2A14D}"/>
              </a:ext>
            </a:extLst>
          </p:cNvPr>
          <p:cNvSpPr txBox="1"/>
          <p:nvPr/>
        </p:nvSpPr>
        <p:spPr>
          <a:xfrm>
            <a:off x="358211" y="7555960"/>
            <a:ext cx="45588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bballi" panose="02000000000000000000" pitchFamily="2" charset="77"/>
                <a:ea typeface="+mn-ea"/>
                <a:cs typeface="Hubballi" panose="02000000000000000000" pitchFamily="2" charset="77"/>
              </a:rPr>
              <a:t>Mary Had a Little Lamb (Green Belt Song)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ubballi" panose="02000000000000000000" pitchFamily="2" charset="77"/>
                <a:ea typeface="+mn-ea"/>
                <a:cs typeface="Hubballi" panose="02000000000000000000" pitchFamily="2" charset="77"/>
              </a:rPr>
            </a:b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bballi" panose="02000000000000000000" pitchFamily="2" charset="77"/>
              <a:ea typeface="+mn-ea"/>
              <a:cs typeface="Hubballi" panose="02000000000000000000" pitchFamily="2" charset="77"/>
            </a:endParaRPr>
          </a:p>
          <a:p>
            <a:pPr marL="0" marR="0" lvl="0" indent="0" algn="l" defTabSz="777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Hubballi" panose="02000000000000000000" pitchFamily="2" charset="77"/>
                <a:cs typeface="Hubballi" panose="02000000000000000000" pitchFamily="2" charset="77"/>
              </a:rPr>
              <a:t>Can you learn Mary Had a Little Lamb (on the back of this practice record). This is our Green Belt Song!</a:t>
            </a:r>
          </a:p>
        </p:txBody>
      </p:sp>
    </p:spTree>
    <p:extLst>
      <p:ext uri="{BB962C8B-B14F-4D97-AF65-F5344CB8AC3E}">
        <p14:creationId xmlns:p14="http://schemas.microsoft.com/office/powerpoint/2010/main" val="171650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BAD2CB-AE65-E0D9-2D4C-C5A4408A4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5849"/>
            <a:ext cx="7772400" cy="1839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73347D-AFD1-309C-D16D-68E9CBC73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5726"/>
            <a:ext cx="7772400" cy="1766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2FFF02-817C-867B-2859-34DE75E9A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30849"/>
            <a:ext cx="7772400" cy="1807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9E4F7A-CA5A-0081-E228-D201B0100373}"/>
              </a:ext>
            </a:extLst>
          </p:cNvPr>
          <p:cNvSpPr txBox="1"/>
          <p:nvPr/>
        </p:nvSpPr>
        <p:spPr>
          <a:xfrm>
            <a:off x="172528" y="831098"/>
            <a:ext cx="641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eprise Stamp Std" panose="02000000000000000000" pitchFamily="2" charset="77"/>
              </a:rPr>
              <a:t>Mary Had a Little Lamb </a:t>
            </a:r>
            <a:r>
              <a:rPr lang="en-US" dirty="0">
                <a:latin typeface="Reprise Stamp Std" panose="02000000000000000000" pitchFamily="2" charset="77"/>
              </a:rPr>
              <a:t>- VIOLIN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B7703-6B2C-9DD1-B6D5-5C339AE3A704}"/>
              </a:ext>
            </a:extLst>
          </p:cNvPr>
          <p:cNvSpPr txBox="1"/>
          <p:nvPr/>
        </p:nvSpPr>
        <p:spPr>
          <a:xfrm>
            <a:off x="172528" y="3759977"/>
            <a:ext cx="641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eprise Stamp Std" panose="02000000000000000000" pitchFamily="2" charset="77"/>
              </a:rPr>
              <a:t>Mary Had a Little Lamb </a:t>
            </a:r>
            <a:r>
              <a:rPr lang="en-US" dirty="0">
                <a:latin typeface="Reprise Stamp Std" panose="02000000000000000000" pitchFamily="2" charset="77"/>
              </a:rPr>
              <a:t>- VIOLA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3E7660-5CB4-FFF7-3FF5-EA12028071B1}"/>
              </a:ext>
            </a:extLst>
          </p:cNvPr>
          <p:cNvSpPr txBox="1"/>
          <p:nvPr/>
        </p:nvSpPr>
        <p:spPr>
          <a:xfrm>
            <a:off x="172528" y="6861517"/>
            <a:ext cx="641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eprise Stamp Std" panose="02000000000000000000" pitchFamily="2" charset="77"/>
              </a:rPr>
              <a:t>Mary Had a Little Lamb </a:t>
            </a:r>
            <a:r>
              <a:rPr lang="en-US" dirty="0">
                <a:latin typeface="Reprise Stamp Std" panose="02000000000000000000" pitchFamily="2" charset="77"/>
              </a:rPr>
              <a:t>– CELLO and BASS</a:t>
            </a:r>
          </a:p>
        </p:txBody>
      </p:sp>
    </p:spTree>
    <p:extLst>
      <p:ext uri="{BB962C8B-B14F-4D97-AF65-F5344CB8AC3E}">
        <p14:creationId xmlns:p14="http://schemas.microsoft.com/office/powerpoint/2010/main" val="1481547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12004</TotalTime>
  <Words>211</Words>
  <Application>Microsoft Macintosh PowerPoint</Application>
  <PresentationFormat>Custom</PresentationFormat>
  <Paragraphs>37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Chalkboard</vt:lpstr>
      <vt:lpstr>Hubballi</vt:lpstr>
      <vt:lpstr>Reprise Stamp Std</vt:lpstr>
      <vt:lpstr>Office Theme</vt:lpstr>
      <vt:lpstr>Naubuc Soaring Strings WEEKLY Practice Record ALL Instruments - Week 8 - 4th Grade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Saunders, Zachary</dc:creator>
  <cp:lastModifiedBy>Saunders, Zachary</cp:lastModifiedBy>
  <cp:revision>22</cp:revision>
  <cp:lastPrinted>2025-10-31T11:30:05Z</cp:lastPrinted>
  <dcterms:created xsi:type="dcterms:W3CDTF">2025-08-10T12:21:02Z</dcterms:created>
  <dcterms:modified xsi:type="dcterms:W3CDTF">2025-10-31T17:53:56Z</dcterms:modified>
</cp:coreProperties>
</file>